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0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F9CE-06DA-6941-B452-58C7366B5A65}" type="datetimeFigureOut">
              <a:rPr lang="en-US" smtClean="0"/>
              <a:pPr/>
              <a:t>9/24/13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694F-EF93-A447-AFD6-154E29E14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F9CE-06DA-6941-B452-58C7366B5A65}" type="datetimeFigureOut">
              <a:rPr lang="en-US" smtClean="0"/>
              <a:pPr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694F-EF93-A447-AFD6-154E29E14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F9CE-06DA-6941-B452-58C7366B5A65}" type="datetimeFigureOut">
              <a:rPr lang="en-US" smtClean="0"/>
              <a:pPr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694F-EF93-A447-AFD6-154E29E14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F9CE-06DA-6941-B452-58C7366B5A65}" type="datetimeFigureOut">
              <a:rPr lang="en-US" smtClean="0"/>
              <a:pPr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694F-EF93-A447-AFD6-154E29E14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F9CE-06DA-6941-B452-58C7366B5A65}" type="datetimeFigureOut">
              <a:rPr lang="en-US" smtClean="0"/>
              <a:pPr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694F-EF93-A447-AFD6-154E29E14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F9CE-06DA-6941-B452-58C7366B5A65}" type="datetimeFigureOut">
              <a:rPr lang="en-US" smtClean="0"/>
              <a:pPr/>
              <a:t>9/24/13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694F-EF93-A447-AFD6-154E29E14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F9CE-06DA-6941-B452-58C7366B5A65}" type="datetimeFigureOut">
              <a:rPr lang="en-US" smtClean="0"/>
              <a:pPr/>
              <a:t>9/24/13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694F-EF93-A447-AFD6-154E29E14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F9CE-06DA-6941-B452-58C7366B5A65}" type="datetimeFigureOut">
              <a:rPr lang="en-US" smtClean="0"/>
              <a:pPr/>
              <a:t>9/24/13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694F-EF93-A447-AFD6-154E29E14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F9CE-06DA-6941-B452-58C7366B5A65}" type="datetimeFigureOut">
              <a:rPr lang="en-US" smtClean="0"/>
              <a:pPr/>
              <a:t>9/24/13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694F-EF93-A447-AFD6-154E29E14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F9CE-06DA-6941-B452-58C7366B5A65}" type="datetimeFigureOut">
              <a:rPr lang="en-US" smtClean="0"/>
              <a:pPr/>
              <a:t>9/24/13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694F-EF93-A447-AFD6-154E29E14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F9CE-06DA-6941-B452-58C7366B5A65}" type="datetimeFigureOut">
              <a:rPr lang="en-US" smtClean="0"/>
              <a:pPr/>
              <a:t>9/24/13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694F-EF93-A447-AFD6-154E29E148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4F02F9CE-06DA-6941-B452-58C7366B5A65}" type="datetimeFigureOut">
              <a:rPr lang="en-US" smtClean="0"/>
              <a:pPr/>
              <a:t>9/24/13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F35F694F-EF93-A447-AFD6-154E29E14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19" y="530352"/>
            <a:ext cx="4069080" cy="50523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b="1" u="sng" dirty="0" smtClean="0"/>
              <a:t>Poseidon</a:t>
            </a:r>
            <a:r>
              <a:rPr lang="en-US" dirty="0" smtClean="0"/>
              <a:t> – God of the seas. </a:t>
            </a: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Zeus’ brother. </a:t>
            </a: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Very important because Greeks relied on his kindness for their paychecks. </a:t>
            </a: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In artwork, he always carries the Trident – a three-pronged spear.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585" y="986155"/>
            <a:ext cx="3324077" cy="3338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27378"/>
            <a:ext cx="4688332" cy="498707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u="sng" dirty="0" smtClean="0"/>
              <a:t>Hephaestus</a:t>
            </a:r>
            <a:r>
              <a:rPr lang="en-US" b="1" dirty="0" smtClean="0"/>
              <a:t> </a:t>
            </a:r>
            <a:r>
              <a:rPr lang="en-US" dirty="0" smtClean="0"/>
              <a:t>– god of fire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Popular on earth and on Olympus. 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Born so lame and ugly that his mom threw him off Mt. Olympus. 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Hephaestus forged the gods’ armor and built their houses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703" y="527380"/>
            <a:ext cx="2957194" cy="4460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509260"/>
            <a:ext cx="818388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1"/>
            <a:ext cx="4688332" cy="508026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u="sng" dirty="0" smtClean="0"/>
              <a:t>Hades</a:t>
            </a:r>
            <a:r>
              <a:rPr lang="en-US" dirty="0" smtClean="0"/>
              <a:t> – God of the land of the dead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Unwanted and unwelcome at Olympus. 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Has no pity (still not considered an evil god). 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Had a helmet that made the wearer appear invisible.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945" y="530351"/>
            <a:ext cx="3080856" cy="4494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849" y="894099"/>
            <a:ext cx="3766045" cy="4613958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Hestia</a:t>
            </a:r>
            <a:r>
              <a:rPr lang="en-US" b="1" dirty="0" smtClean="0"/>
              <a:t> </a:t>
            </a:r>
            <a:r>
              <a:rPr lang="en-US" dirty="0" smtClean="0"/>
              <a:t>– Goddess of the Hearth and domestic life. </a:t>
            </a:r>
          </a:p>
          <a:p>
            <a:endParaRPr lang="en-US" dirty="0" smtClean="0"/>
          </a:p>
          <a:p>
            <a:r>
              <a:rPr lang="en-US" dirty="0" smtClean="0"/>
              <a:t>Usually pictured with a tea kettle</a:t>
            </a:r>
          </a:p>
          <a:p>
            <a:endParaRPr lang="en-US" dirty="0" smtClean="0"/>
          </a:p>
          <a:p>
            <a:r>
              <a:rPr lang="en-US" dirty="0" smtClean="0"/>
              <a:t>Zeus’ sister </a:t>
            </a:r>
          </a:p>
          <a:p>
            <a:endParaRPr lang="en-US" dirty="0" smtClean="0"/>
          </a:p>
          <a:p>
            <a:r>
              <a:rPr lang="en-US" dirty="0" smtClean="0"/>
              <a:t>One of the 3 virgin goddesses.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187" y="636320"/>
            <a:ext cx="2239062" cy="4586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509260"/>
            <a:ext cx="818388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23931"/>
            <a:ext cx="5288396" cy="551864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dirty="0" smtClean="0"/>
              <a:t>(</a:t>
            </a:r>
            <a:r>
              <a:rPr lang="en-US" i="1" dirty="0" smtClean="0"/>
              <a:t>The rest of the 12 Great Olympians are grandchildren of </a:t>
            </a:r>
            <a:r>
              <a:rPr lang="en-US" i="1" dirty="0" err="1" smtClean="0"/>
              <a:t>Cronus</a:t>
            </a:r>
            <a:r>
              <a:rPr lang="en-US" i="1" dirty="0" smtClean="0"/>
              <a:t> – mostly fathered by Zeus.)</a:t>
            </a:r>
            <a:endParaRPr lang="en-US" dirty="0" smtClean="0"/>
          </a:p>
          <a:p>
            <a:pPr>
              <a:lnSpc>
                <a:spcPct val="120000"/>
              </a:lnSpc>
              <a:buNone/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b="1" u="sng" dirty="0" smtClean="0"/>
              <a:t>Athena</a:t>
            </a:r>
            <a:r>
              <a:rPr lang="en-US" b="1" dirty="0" smtClean="0"/>
              <a:t> </a:t>
            </a:r>
            <a:r>
              <a:rPr lang="en-US" dirty="0" smtClean="0"/>
              <a:t>– The goddess of wisdom and war. 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Zeus’ favorite.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Athena sprang fully-grown and dressed in armor from Zeus’ head. 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The second virgin goddess.  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Often called the Maiden.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708" y="523932"/>
            <a:ext cx="2649091" cy="4616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3968705" cy="50523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b="1" u="sng" dirty="0" smtClean="0"/>
              <a:t>Apollo</a:t>
            </a:r>
            <a:r>
              <a:rPr lang="en-US" dirty="0" smtClean="0"/>
              <a:t> – A beautiful god and a master musician.</a:t>
            </a: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Entertains the gods by playing on his golden lyre. </a:t>
            </a: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He is god of archery, prophecy, and music. </a:t>
            </a: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He is sometimes called god of the sun, but the actual Sun-god is Helios.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422" y="441971"/>
            <a:ext cx="3926378" cy="4541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56547"/>
            <a:ext cx="4353414" cy="50742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u="sng" dirty="0" smtClean="0"/>
              <a:t>Artemis</a:t>
            </a:r>
            <a:r>
              <a:rPr lang="en-US" dirty="0" smtClean="0"/>
              <a:t> – The last of the virgin goddesses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Apollo’s twin 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The goddess of the moon &amp; the hunt. 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She is known for having two faces: good and evil.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836" y="456549"/>
            <a:ext cx="3469964" cy="4862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99666"/>
            <a:ext cx="4534827" cy="4876016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Aphrodite</a:t>
            </a:r>
            <a:r>
              <a:rPr lang="en-US" dirty="0" smtClean="0"/>
              <a:t> – Goddess of love and beauty</a:t>
            </a:r>
          </a:p>
          <a:p>
            <a:endParaRPr lang="en-US" dirty="0" smtClean="0"/>
          </a:p>
          <a:p>
            <a:r>
              <a:rPr lang="en-US" dirty="0" smtClean="0"/>
              <a:t>Born from the sea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Zeus made her marry the ugliest (and steadiest) of the gods, Hephaestus.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145" y="499666"/>
            <a:ext cx="3243655" cy="4616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19" y="421641"/>
            <a:ext cx="3878943" cy="497422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b="1" u="sng" dirty="0" smtClean="0"/>
              <a:t>Hermes</a:t>
            </a:r>
            <a:r>
              <a:rPr lang="en-US" b="1" dirty="0" smtClean="0"/>
              <a:t> </a:t>
            </a:r>
            <a:r>
              <a:rPr lang="en-US" dirty="0" smtClean="0"/>
              <a:t>– The god of speed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The messenger of the gods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Often pictured with winged sandals, a winged hat, and a magic wand.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132" y="421641"/>
            <a:ext cx="3781667" cy="4561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17" y="573621"/>
            <a:ext cx="4366350" cy="49995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b="1" u="sng" dirty="0" smtClean="0"/>
              <a:t>Ares</a:t>
            </a:r>
            <a:r>
              <a:rPr lang="en-US" b="1" dirty="0" smtClean="0"/>
              <a:t> </a:t>
            </a:r>
            <a:r>
              <a:rPr lang="en-US" dirty="0" smtClean="0"/>
              <a:t>– Greek god of war</a:t>
            </a: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Ruthless </a:t>
            </a: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Both Zeus and Hera (his parents) hated him. </a:t>
            </a: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Not important in Greek mythology (usually just a symbol of war).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988" y="573621"/>
            <a:ext cx="2902757" cy="465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Aspect.thmx</Template>
  <TotalTime>967</TotalTime>
  <Words>359</Words>
  <Application>Microsoft Macintosh PowerPoint</Application>
  <PresentationFormat>On-screen Show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Mythology</dc:title>
  <dc:creator>Rebecca Moon</dc:creator>
  <cp:lastModifiedBy>Shannon McClure</cp:lastModifiedBy>
  <cp:revision>44</cp:revision>
  <dcterms:created xsi:type="dcterms:W3CDTF">2011-09-13T01:09:28Z</dcterms:created>
  <dcterms:modified xsi:type="dcterms:W3CDTF">2013-09-24T22:55:16Z</dcterms:modified>
</cp:coreProperties>
</file>